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8" r:id="rId2"/>
    <p:sldId id="257" r:id="rId3"/>
    <p:sldId id="260" r:id="rId4"/>
    <p:sldId id="259" r:id="rId5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F60"/>
    <a:srgbClr val="004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5"/>
    <p:restoredTop sz="94627"/>
  </p:normalViewPr>
  <p:slideViewPr>
    <p:cSldViewPr snapToGrid="0" snapToObjects="1">
      <p:cViewPr varScale="1">
        <p:scale>
          <a:sx n="65" d="100"/>
          <a:sy n="65" d="100"/>
        </p:scale>
        <p:origin x="238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nna Social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37A1275-0285-2540-9C5B-0782B3BDF9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199313" cy="71993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i="1">
                <a:solidFill>
                  <a:srgbClr val="BC9F60"/>
                </a:solidFill>
                <a:latin typeface="☞AMSIPRO-LIGHT" panose="020B0A06020201010104" pitchFamily="34" charset="77"/>
              </a:defRPr>
            </a:lvl1pPr>
          </a:lstStyle>
          <a:p>
            <a:r>
              <a:rPr lang="nl-NL" dirty="0"/>
              <a:t>Klik hier om een </a:t>
            </a:r>
          </a:p>
          <a:p>
            <a:r>
              <a:rPr lang="nl-NL" dirty="0"/>
              <a:t>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953" y="431999"/>
            <a:ext cx="6209407" cy="142603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5600" b="1" i="0">
                <a:solidFill>
                  <a:srgbClr val="004F9F"/>
                </a:solidFill>
                <a:latin typeface="☞AMSIPRO-BOLD" panose="020B0A06020201010104" pitchFamily="34" charset="77"/>
              </a:defRPr>
            </a:lvl1pPr>
          </a:lstStyle>
          <a:p>
            <a:r>
              <a:rPr lang="nl-NL" dirty="0"/>
              <a:t>Klik om de tekst aan te passen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0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4319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Klik om de tekst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19907" rtl="0" eaLnBrk="1" latinLnBrk="0" hangingPunct="1">
        <a:lnSpc>
          <a:spcPts val="5000"/>
        </a:lnSpc>
        <a:spcBef>
          <a:spcPct val="0"/>
        </a:spcBef>
        <a:buNone/>
        <a:defRPr sz="5600" b="1" i="0" kern="1200">
          <a:solidFill>
            <a:srgbClr val="004F9F"/>
          </a:solidFill>
          <a:latin typeface="☞AMSIPRO-BOLD" panose="020B0A06020201010104" pitchFamily="34" charset="77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58C16B50-9740-4846-9604-DF9EB0901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D294923-3152-4A46-8D47-1CF4CA9360FD}"/>
              </a:ext>
            </a:extLst>
          </p:cNvPr>
          <p:cNvSpPr/>
          <p:nvPr/>
        </p:nvSpPr>
        <p:spPr>
          <a:xfrm>
            <a:off x="0" y="4679313"/>
            <a:ext cx="7200000" cy="2520000"/>
          </a:xfrm>
          <a:prstGeom prst="rect">
            <a:avLst/>
          </a:prstGeom>
          <a:gradFill>
            <a:gsLst>
              <a:gs pos="0">
                <a:srgbClr val="BC9F60">
                  <a:alpha val="0"/>
                </a:srgbClr>
              </a:gs>
              <a:gs pos="100000">
                <a:srgbClr val="BC9F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260BEE1F-0741-8640-8D6B-4EC38701F0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9656" y="-846529"/>
            <a:ext cx="9000000" cy="8130906"/>
          </a:xfrm>
          <a:custGeom>
            <a:avLst/>
            <a:gdLst>
              <a:gd name="T0" fmla="*/ 23241 w 23242"/>
              <a:gd name="T1" fmla="*/ 20998 h 20999"/>
              <a:gd name="T2" fmla="*/ 17665 w 23242"/>
              <a:gd name="T3" fmla="*/ 20998 h 20999"/>
              <a:gd name="T4" fmla="*/ 17665 w 23242"/>
              <a:gd name="T5" fmla="*/ 20977 h 20999"/>
              <a:gd name="T6" fmla="*/ 15944 w 23242"/>
              <a:gd name="T7" fmla="*/ 16860 h 20999"/>
              <a:gd name="T8" fmla="*/ 7297 w 23242"/>
              <a:gd name="T9" fmla="*/ 16860 h 20999"/>
              <a:gd name="T10" fmla="*/ 5555 w 23242"/>
              <a:gd name="T11" fmla="*/ 20998 h 20999"/>
              <a:gd name="T12" fmla="*/ 0 w 23242"/>
              <a:gd name="T13" fmla="*/ 20998 h 20999"/>
              <a:gd name="T14" fmla="*/ 22 w 23242"/>
              <a:gd name="T15" fmla="*/ 20955 h 20999"/>
              <a:gd name="T16" fmla="*/ 9628 w 23242"/>
              <a:gd name="T17" fmla="*/ 0 h 20999"/>
              <a:gd name="T18" fmla="*/ 13635 w 23242"/>
              <a:gd name="T19" fmla="*/ 0 h 20999"/>
              <a:gd name="T20" fmla="*/ 13657 w 23242"/>
              <a:gd name="T21" fmla="*/ 0 h 20999"/>
              <a:gd name="T22" fmla="*/ 23241 w 23242"/>
              <a:gd name="T23" fmla="*/ 20998 h 20999"/>
              <a:gd name="T24" fmla="*/ 17709 w 23242"/>
              <a:gd name="T25" fmla="*/ 20933 h 20999"/>
              <a:gd name="T26" fmla="*/ 23154 w 23242"/>
              <a:gd name="T27" fmla="*/ 20933 h 20999"/>
              <a:gd name="T28" fmla="*/ 13614 w 23242"/>
              <a:gd name="T29" fmla="*/ 44 h 20999"/>
              <a:gd name="T30" fmla="*/ 9650 w 23242"/>
              <a:gd name="T31" fmla="*/ 44 h 20999"/>
              <a:gd name="T32" fmla="*/ 87 w 23242"/>
              <a:gd name="T33" fmla="*/ 20933 h 20999"/>
              <a:gd name="T34" fmla="*/ 5512 w 23242"/>
              <a:gd name="T35" fmla="*/ 20933 h 20999"/>
              <a:gd name="T36" fmla="*/ 7254 w 23242"/>
              <a:gd name="T37" fmla="*/ 16816 h 20999"/>
              <a:gd name="T38" fmla="*/ 15988 w 23242"/>
              <a:gd name="T39" fmla="*/ 16816 h 20999"/>
              <a:gd name="T40" fmla="*/ 15988 w 23242"/>
              <a:gd name="T41" fmla="*/ 16816 h 20999"/>
              <a:gd name="T42" fmla="*/ 17709 w 23242"/>
              <a:gd name="T43" fmla="*/ 20933 h 20999"/>
              <a:gd name="T44" fmla="*/ 14180 w 23242"/>
              <a:gd name="T45" fmla="*/ 12481 h 20999"/>
              <a:gd name="T46" fmla="*/ 9084 w 23242"/>
              <a:gd name="T47" fmla="*/ 12481 h 20999"/>
              <a:gd name="T48" fmla="*/ 11631 w 23242"/>
              <a:gd name="T49" fmla="*/ 6274 h 20999"/>
              <a:gd name="T50" fmla="*/ 14180 w 23242"/>
              <a:gd name="T51" fmla="*/ 12481 h 20999"/>
              <a:gd name="T52" fmla="*/ 9171 w 23242"/>
              <a:gd name="T53" fmla="*/ 12416 h 20999"/>
              <a:gd name="T54" fmla="*/ 14093 w 23242"/>
              <a:gd name="T55" fmla="*/ 12416 h 20999"/>
              <a:gd name="T56" fmla="*/ 11631 w 23242"/>
              <a:gd name="T57" fmla="*/ 6426 h 20999"/>
              <a:gd name="T58" fmla="*/ 9171 w 23242"/>
              <a:gd name="T59" fmla="*/ 12416 h 20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242" h="20999">
                <a:moveTo>
                  <a:pt x="23241" y="20998"/>
                </a:moveTo>
                <a:lnTo>
                  <a:pt x="17665" y="20998"/>
                </a:lnTo>
                <a:lnTo>
                  <a:pt x="17665" y="20977"/>
                </a:lnTo>
                <a:lnTo>
                  <a:pt x="15944" y="16860"/>
                </a:lnTo>
                <a:lnTo>
                  <a:pt x="7297" y="16860"/>
                </a:lnTo>
                <a:lnTo>
                  <a:pt x="5555" y="20998"/>
                </a:lnTo>
                <a:lnTo>
                  <a:pt x="0" y="20998"/>
                </a:lnTo>
                <a:lnTo>
                  <a:pt x="22" y="20955"/>
                </a:lnTo>
                <a:lnTo>
                  <a:pt x="9628" y="0"/>
                </a:lnTo>
                <a:lnTo>
                  <a:pt x="13635" y="0"/>
                </a:lnTo>
                <a:lnTo>
                  <a:pt x="13657" y="0"/>
                </a:lnTo>
                <a:lnTo>
                  <a:pt x="23241" y="20998"/>
                </a:lnTo>
                <a:close/>
                <a:moveTo>
                  <a:pt x="17709" y="20933"/>
                </a:moveTo>
                <a:lnTo>
                  <a:pt x="23154" y="20933"/>
                </a:lnTo>
                <a:lnTo>
                  <a:pt x="13614" y="44"/>
                </a:lnTo>
                <a:lnTo>
                  <a:pt x="9650" y="44"/>
                </a:lnTo>
                <a:lnTo>
                  <a:pt x="87" y="20933"/>
                </a:lnTo>
                <a:lnTo>
                  <a:pt x="5512" y="20933"/>
                </a:lnTo>
                <a:lnTo>
                  <a:pt x="7254" y="16816"/>
                </a:lnTo>
                <a:lnTo>
                  <a:pt x="15988" y="16816"/>
                </a:lnTo>
                <a:lnTo>
                  <a:pt x="15988" y="16816"/>
                </a:lnTo>
                <a:lnTo>
                  <a:pt x="17709" y="20933"/>
                </a:lnTo>
                <a:close/>
                <a:moveTo>
                  <a:pt x="14180" y="12481"/>
                </a:moveTo>
                <a:lnTo>
                  <a:pt x="9084" y="12481"/>
                </a:lnTo>
                <a:lnTo>
                  <a:pt x="11631" y="6274"/>
                </a:lnTo>
                <a:lnTo>
                  <a:pt x="14180" y="12481"/>
                </a:lnTo>
                <a:close/>
                <a:moveTo>
                  <a:pt x="9171" y="12416"/>
                </a:moveTo>
                <a:lnTo>
                  <a:pt x="14093" y="12416"/>
                </a:lnTo>
                <a:lnTo>
                  <a:pt x="11631" y="6426"/>
                </a:lnTo>
                <a:lnTo>
                  <a:pt x="9171" y="1241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3EE9F2B-E033-4747-BA4F-8D2B1682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78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FD5780F2-DFC0-49EF-AFDE-452037B959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A66B30EE-3EC6-E74D-8CC7-914236EF10D4}"/>
              </a:ext>
            </a:extLst>
          </p:cNvPr>
          <p:cNvGrpSpPr/>
          <p:nvPr/>
        </p:nvGrpSpPr>
        <p:grpSpPr>
          <a:xfrm>
            <a:off x="0" y="6118341"/>
            <a:ext cx="7199313" cy="1080000"/>
            <a:chOff x="0" y="6118341"/>
            <a:chExt cx="7199313" cy="1080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F2DB1154-F17B-3240-B18C-BCCAED26267B}"/>
                </a:ext>
              </a:extLst>
            </p:cNvPr>
            <p:cNvSpPr/>
            <p:nvPr userDrawn="1"/>
          </p:nvSpPr>
          <p:spPr>
            <a:xfrm>
              <a:off x="0" y="6118341"/>
              <a:ext cx="7199313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 descr="Afbeelding met tekst, teken, bord, serviesgoed&#10;&#10;Automatisch gegenereerde beschrijving">
              <a:extLst>
                <a:ext uri="{FF2B5EF4-FFF2-40B4-BE49-F238E27FC236}">
                  <a16:creationId xmlns:a16="http://schemas.microsoft.com/office/drawing/2014/main" id="{6295910E-898C-9042-B124-1F1B2BCA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0856" y="6352341"/>
              <a:ext cx="2937600" cy="612000"/>
            </a:xfrm>
            <a:prstGeom prst="rect">
              <a:avLst/>
            </a:prstGeom>
          </p:spPr>
        </p:pic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221AE62C-0ABC-A54A-9EF3-322A00BA3367}"/>
              </a:ext>
            </a:extLst>
          </p:cNvPr>
          <p:cNvSpPr/>
          <p:nvPr/>
        </p:nvSpPr>
        <p:spPr>
          <a:xfrm>
            <a:off x="-2" y="4137369"/>
            <a:ext cx="7200000" cy="1980000"/>
          </a:xfrm>
          <a:prstGeom prst="rect">
            <a:avLst/>
          </a:prstGeom>
          <a:gradFill>
            <a:gsLst>
              <a:gs pos="0">
                <a:srgbClr val="BC9F60">
                  <a:alpha val="0"/>
                </a:srgbClr>
              </a:gs>
              <a:gs pos="100000">
                <a:srgbClr val="BC9F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FD09DF3C-B5B6-D941-A9A1-C0A8C56EDC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90824" y="-1662655"/>
            <a:ext cx="8908831" cy="8048541"/>
          </a:xfrm>
          <a:custGeom>
            <a:avLst/>
            <a:gdLst>
              <a:gd name="T0" fmla="*/ 23241 w 23242"/>
              <a:gd name="T1" fmla="*/ 20998 h 20999"/>
              <a:gd name="T2" fmla="*/ 17665 w 23242"/>
              <a:gd name="T3" fmla="*/ 20998 h 20999"/>
              <a:gd name="T4" fmla="*/ 17665 w 23242"/>
              <a:gd name="T5" fmla="*/ 20977 h 20999"/>
              <a:gd name="T6" fmla="*/ 15944 w 23242"/>
              <a:gd name="T7" fmla="*/ 16860 h 20999"/>
              <a:gd name="T8" fmla="*/ 7297 w 23242"/>
              <a:gd name="T9" fmla="*/ 16860 h 20999"/>
              <a:gd name="T10" fmla="*/ 5555 w 23242"/>
              <a:gd name="T11" fmla="*/ 20998 h 20999"/>
              <a:gd name="T12" fmla="*/ 0 w 23242"/>
              <a:gd name="T13" fmla="*/ 20998 h 20999"/>
              <a:gd name="T14" fmla="*/ 22 w 23242"/>
              <a:gd name="T15" fmla="*/ 20955 h 20999"/>
              <a:gd name="T16" fmla="*/ 9628 w 23242"/>
              <a:gd name="T17" fmla="*/ 0 h 20999"/>
              <a:gd name="T18" fmla="*/ 13635 w 23242"/>
              <a:gd name="T19" fmla="*/ 0 h 20999"/>
              <a:gd name="T20" fmla="*/ 13657 w 23242"/>
              <a:gd name="T21" fmla="*/ 0 h 20999"/>
              <a:gd name="T22" fmla="*/ 23241 w 23242"/>
              <a:gd name="T23" fmla="*/ 20998 h 20999"/>
              <a:gd name="T24" fmla="*/ 17709 w 23242"/>
              <a:gd name="T25" fmla="*/ 20933 h 20999"/>
              <a:gd name="T26" fmla="*/ 23154 w 23242"/>
              <a:gd name="T27" fmla="*/ 20933 h 20999"/>
              <a:gd name="T28" fmla="*/ 13614 w 23242"/>
              <a:gd name="T29" fmla="*/ 44 h 20999"/>
              <a:gd name="T30" fmla="*/ 9650 w 23242"/>
              <a:gd name="T31" fmla="*/ 44 h 20999"/>
              <a:gd name="T32" fmla="*/ 87 w 23242"/>
              <a:gd name="T33" fmla="*/ 20933 h 20999"/>
              <a:gd name="T34" fmla="*/ 5512 w 23242"/>
              <a:gd name="T35" fmla="*/ 20933 h 20999"/>
              <a:gd name="T36" fmla="*/ 7254 w 23242"/>
              <a:gd name="T37" fmla="*/ 16816 h 20999"/>
              <a:gd name="T38" fmla="*/ 15988 w 23242"/>
              <a:gd name="T39" fmla="*/ 16816 h 20999"/>
              <a:gd name="T40" fmla="*/ 15988 w 23242"/>
              <a:gd name="T41" fmla="*/ 16816 h 20999"/>
              <a:gd name="T42" fmla="*/ 17709 w 23242"/>
              <a:gd name="T43" fmla="*/ 20933 h 20999"/>
              <a:gd name="T44" fmla="*/ 14180 w 23242"/>
              <a:gd name="T45" fmla="*/ 12481 h 20999"/>
              <a:gd name="T46" fmla="*/ 9084 w 23242"/>
              <a:gd name="T47" fmla="*/ 12481 h 20999"/>
              <a:gd name="T48" fmla="*/ 11631 w 23242"/>
              <a:gd name="T49" fmla="*/ 6274 h 20999"/>
              <a:gd name="T50" fmla="*/ 14180 w 23242"/>
              <a:gd name="T51" fmla="*/ 12481 h 20999"/>
              <a:gd name="T52" fmla="*/ 9171 w 23242"/>
              <a:gd name="T53" fmla="*/ 12416 h 20999"/>
              <a:gd name="T54" fmla="*/ 14093 w 23242"/>
              <a:gd name="T55" fmla="*/ 12416 h 20999"/>
              <a:gd name="T56" fmla="*/ 11631 w 23242"/>
              <a:gd name="T57" fmla="*/ 6426 h 20999"/>
              <a:gd name="T58" fmla="*/ 9171 w 23242"/>
              <a:gd name="T59" fmla="*/ 12416 h 20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242" h="20999">
                <a:moveTo>
                  <a:pt x="23241" y="20998"/>
                </a:moveTo>
                <a:lnTo>
                  <a:pt x="17665" y="20998"/>
                </a:lnTo>
                <a:lnTo>
                  <a:pt x="17665" y="20977"/>
                </a:lnTo>
                <a:lnTo>
                  <a:pt x="15944" y="16860"/>
                </a:lnTo>
                <a:lnTo>
                  <a:pt x="7297" y="16860"/>
                </a:lnTo>
                <a:lnTo>
                  <a:pt x="5555" y="20998"/>
                </a:lnTo>
                <a:lnTo>
                  <a:pt x="0" y="20998"/>
                </a:lnTo>
                <a:lnTo>
                  <a:pt x="22" y="20955"/>
                </a:lnTo>
                <a:lnTo>
                  <a:pt x="9628" y="0"/>
                </a:lnTo>
                <a:lnTo>
                  <a:pt x="13635" y="0"/>
                </a:lnTo>
                <a:lnTo>
                  <a:pt x="13657" y="0"/>
                </a:lnTo>
                <a:lnTo>
                  <a:pt x="23241" y="20998"/>
                </a:lnTo>
                <a:close/>
                <a:moveTo>
                  <a:pt x="17709" y="20933"/>
                </a:moveTo>
                <a:lnTo>
                  <a:pt x="23154" y="20933"/>
                </a:lnTo>
                <a:lnTo>
                  <a:pt x="13614" y="44"/>
                </a:lnTo>
                <a:lnTo>
                  <a:pt x="9650" y="44"/>
                </a:lnTo>
                <a:lnTo>
                  <a:pt x="87" y="20933"/>
                </a:lnTo>
                <a:lnTo>
                  <a:pt x="5512" y="20933"/>
                </a:lnTo>
                <a:lnTo>
                  <a:pt x="7254" y="16816"/>
                </a:lnTo>
                <a:lnTo>
                  <a:pt x="15988" y="16816"/>
                </a:lnTo>
                <a:lnTo>
                  <a:pt x="15988" y="16816"/>
                </a:lnTo>
                <a:lnTo>
                  <a:pt x="17709" y="20933"/>
                </a:lnTo>
                <a:close/>
                <a:moveTo>
                  <a:pt x="14180" y="12481"/>
                </a:moveTo>
                <a:lnTo>
                  <a:pt x="9084" y="12481"/>
                </a:lnTo>
                <a:lnTo>
                  <a:pt x="11631" y="6274"/>
                </a:lnTo>
                <a:lnTo>
                  <a:pt x="14180" y="12481"/>
                </a:lnTo>
                <a:close/>
                <a:moveTo>
                  <a:pt x="9171" y="12416"/>
                </a:moveTo>
                <a:lnTo>
                  <a:pt x="14093" y="12416"/>
                </a:lnTo>
                <a:lnTo>
                  <a:pt x="11631" y="6426"/>
                </a:lnTo>
                <a:lnTo>
                  <a:pt x="9171" y="1241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6AA434A-8B64-B441-9EAA-EC4540FF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9087506" y="2521707"/>
            <a:ext cx="197885" cy="13300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9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fbeelding met persoon, lucht&#10;&#10;Automatisch gegenereerde beschrijving">
            <a:extLst>
              <a:ext uri="{FF2B5EF4-FFF2-40B4-BE49-F238E27FC236}">
                <a16:creationId xmlns:a16="http://schemas.microsoft.com/office/drawing/2014/main" id="{EB0064B3-62DE-9C42-9E3E-48CC888BA6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571" r="21571"/>
          <a:stretch>
            <a:fillRect/>
          </a:stretch>
        </p:blipFill>
        <p:spPr/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D294923-3152-4A46-8D47-1CF4CA9360FD}"/>
              </a:ext>
            </a:extLst>
          </p:cNvPr>
          <p:cNvSpPr/>
          <p:nvPr/>
        </p:nvSpPr>
        <p:spPr>
          <a:xfrm>
            <a:off x="0" y="4679313"/>
            <a:ext cx="7200000" cy="2520000"/>
          </a:xfrm>
          <a:prstGeom prst="rect">
            <a:avLst/>
          </a:prstGeom>
          <a:gradFill>
            <a:gsLst>
              <a:gs pos="0">
                <a:srgbClr val="BC9F60">
                  <a:alpha val="0"/>
                </a:srgbClr>
              </a:gs>
              <a:gs pos="100000">
                <a:srgbClr val="BC9F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54CDE2E2-E644-2744-AF2B-4638107E45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9656" y="-846529"/>
            <a:ext cx="9000000" cy="8130906"/>
          </a:xfrm>
          <a:custGeom>
            <a:avLst/>
            <a:gdLst>
              <a:gd name="T0" fmla="*/ 23241 w 23242"/>
              <a:gd name="T1" fmla="*/ 20998 h 20999"/>
              <a:gd name="T2" fmla="*/ 17665 w 23242"/>
              <a:gd name="T3" fmla="*/ 20998 h 20999"/>
              <a:gd name="T4" fmla="*/ 17665 w 23242"/>
              <a:gd name="T5" fmla="*/ 20977 h 20999"/>
              <a:gd name="T6" fmla="*/ 15944 w 23242"/>
              <a:gd name="T7" fmla="*/ 16860 h 20999"/>
              <a:gd name="T8" fmla="*/ 7297 w 23242"/>
              <a:gd name="T9" fmla="*/ 16860 h 20999"/>
              <a:gd name="T10" fmla="*/ 5555 w 23242"/>
              <a:gd name="T11" fmla="*/ 20998 h 20999"/>
              <a:gd name="T12" fmla="*/ 0 w 23242"/>
              <a:gd name="T13" fmla="*/ 20998 h 20999"/>
              <a:gd name="T14" fmla="*/ 22 w 23242"/>
              <a:gd name="T15" fmla="*/ 20955 h 20999"/>
              <a:gd name="T16" fmla="*/ 9628 w 23242"/>
              <a:gd name="T17" fmla="*/ 0 h 20999"/>
              <a:gd name="T18" fmla="*/ 13635 w 23242"/>
              <a:gd name="T19" fmla="*/ 0 h 20999"/>
              <a:gd name="T20" fmla="*/ 13657 w 23242"/>
              <a:gd name="T21" fmla="*/ 0 h 20999"/>
              <a:gd name="T22" fmla="*/ 23241 w 23242"/>
              <a:gd name="T23" fmla="*/ 20998 h 20999"/>
              <a:gd name="T24" fmla="*/ 17709 w 23242"/>
              <a:gd name="T25" fmla="*/ 20933 h 20999"/>
              <a:gd name="T26" fmla="*/ 23154 w 23242"/>
              <a:gd name="T27" fmla="*/ 20933 h 20999"/>
              <a:gd name="T28" fmla="*/ 13614 w 23242"/>
              <a:gd name="T29" fmla="*/ 44 h 20999"/>
              <a:gd name="T30" fmla="*/ 9650 w 23242"/>
              <a:gd name="T31" fmla="*/ 44 h 20999"/>
              <a:gd name="T32" fmla="*/ 87 w 23242"/>
              <a:gd name="T33" fmla="*/ 20933 h 20999"/>
              <a:gd name="T34" fmla="*/ 5512 w 23242"/>
              <a:gd name="T35" fmla="*/ 20933 h 20999"/>
              <a:gd name="T36" fmla="*/ 7254 w 23242"/>
              <a:gd name="T37" fmla="*/ 16816 h 20999"/>
              <a:gd name="T38" fmla="*/ 15988 w 23242"/>
              <a:gd name="T39" fmla="*/ 16816 h 20999"/>
              <a:gd name="T40" fmla="*/ 15988 w 23242"/>
              <a:gd name="T41" fmla="*/ 16816 h 20999"/>
              <a:gd name="T42" fmla="*/ 17709 w 23242"/>
              <a:gd name="T43" fmla="*/ 20933 h 20999"/>
              <a:gd name="T44" fmla="*/ 14180 w 23242"/>
              <a:gd name="T45" fmla="*/ 12481 h 20999"/>
              <a:gd name="T46" fmla="*/ 9084 w 23242"/>
              <a:gd name="T47" fmla="*/ 12481 h 20999"/>
              <a:gd name="T48" fmla="*/ 11631 w 23242"/>
              <a:gd name="T49" fmla="*/ 6274 h 20999"/>
              <a:gd name="T50" fmla="*/ 14180 w 23242"/>
              <a:gd name="T51" fmla="*/ 12481 h 20999"/>
              <a:gd name="T52" fmla="*/ 9171 w 23242"/>
              <a:gd name="T53" fmla="*/ 12416 h 20999"/>
              <a:gd name="T54" fmla="*/ 14093 w 23242"/>
              <a:gd name="T55" fmla="*/ 12416 h 20999"/>
              <a:gd name="T56" fmla="*/ 11631 w 23242"/>
              <a:gd name="T57" fmla="*/ 6426 h 20999"/>
              <a:gd name="T58" fmla="*/ 9171 w 23242"/>
              <a:gd name="T59" fmla="*/ 12416 h 20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242" h="20999">
                <a:moveTo>
                  <a:pt x="23241" y="20998"/>
                </a:moveTo>
                <a:lnTo>
                  <a:pt x="17665" y="20998"/>
                </a:lnTo>
                <a:lnTo>
                  <a:pt x="17665" y="20977"/>
                </a:lnTo>
                <a:lnTo>
                  <a:pt x="15944" y="16860"/>
                </a:lnTo>
                <a:lnTo>
                  <a:pt x="7297" y="16860"/>
                </a:lnTo>
                <a:lnTo>
                  <a:pt x="5555" y="20998"/>
                </a:lnTo>
                <a:lnTo>
                  <a:pt x="0" y="20998"/>
                </a:lnTo>
                <a:lnTo>
                  <a:pt x="22" y="20955"/>
                </a:lnTo>
                <a:lnTo>
                  <a:pt x="9628" y="0"/>
                </a:lnTo>
                <a:lnTo>
                  <a:pt x="13635" y="0"/>
                </a:lnTo>
                <a:lnTo>
                  <a:pt x="13657" y="0"/>
                </a:lnTo>
                <a:lnTo>
                  <a:pt x="23241" y="20998"/>
                </a:lnTo>
                <a:close/>
                <a:moveTo>
                  <a:pt x="17709" y="20933"/>
                </a:moveTo>
                <a:lnTo>
                  <a:pt x="23154" y="20933"/>
                </a:lnTo>
                <a:lnTo>
                  <a:pt x="13614" y="44"/>
                </a:lnTo>
                <a:lnTo>
                  <a:pt x="9650" y="44"/>
                </a:lnTo>
                <a:lnTo>
                  <a:pt x="87" y="20933"/>
                </a:lnTo>
                <a:lnTo>
                  <a:pt x="5512" y="20933"/>
                </a:lnTo>
                <a:lnTo>
                  <a:pt x="7254" y="16816"/>
                </a:lnTo>
                <a:lnTo>
                  <a:pt x="15988" y="16816"/>
                </a:lnTo>
                <a:lnTo>
                  <a:pt x="15988" y="16816"/>
                </a:lnTo>
                <a:lnTo>
                  <a:pt x="17709" y="20933"/>
                </a:lnTo>
                <a:close/>
                <a:moveTo>
                  <a:pt x="14180" y="12481"/>
                </a:moveTo>
                <a:lnTo>
                  <a:pt x="9084" y="12481"/>
                </a:lnTo>
                <a:lnTo>
                  <a:pt x="11631" y="6274"/>
                </a:lnTo>
                <a:lnTo>
                  <a:pt x="14180" y="12481"/>
                </a:lnTo>
                <a:close/>
                <a:moveTo>
                  <a:pt x="9171" y="12416"/>
                </a:moveTo>
                <a:lnTo>
                  <a:pt x="14093" y="12416"/>
                </a:lnTo>
                <a:lnTo>
                  <a:pt x="11631" y="6426"/>
                </a:lnTo>
                <a:lnTo>
                  <a:pt x="9171" y="1241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3EE9F2B-E033-4747-BA4F-8D2B1682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 willen winnen</a:t>
            </a:r>
          </a:p>
        </p:txBody>
      </p:sp>
    </p:spTree>
    <p:extLst>
      <p:ext uri="{BB962C8B-B14F-4D97-AF65-F5344CB8AC3E}">
        <p14:creationId xmlns:p14="http://schemas.microsoft.com/office/powerpoint/2010/main" val="223008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persoon, lucht&#10;&#10;Automatisch gegenereerde beschrijving">
            <a:extLst>
              <a:ext uri="{FF2B5EF4-FFF2-40B4-BE49-F238E27FC236}">
                <a16:creationId xmlns:a16="http://schemas.microsoft.com/office/drawing/2014/main" id="{A3229529-6F52-D742-9B4D-356B001C26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571" r="21571"/>
          <a:stretch>
            <a:fillRect/>
          </a:stretch>
        </p:blipFill>
        <p:spPr/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A66B30EE-3EC6-E74D-8CC7-914236EF10D4}"/>
              </a:ext>
            </a:extLst>
          </p:cNvPr>
          <p:cNvGrpSpPr/>
          <p:nvPr/>
        </p:nvGrpSpPr>
        <p:grpSpPr>
          <a:xfrm>
            <a:off x="0" y="6118341"/>
            <a:ext cx="7199313" cy="1080000"/>
            <a:chOff x="0" y="6118341"/>
            <a:chExt cx="7199313" cy="1080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F2DB1154-F17B-3240-B18C-BCCAED26267B}"/>
                </a:ext>
              </a:extLst>
            </p:cNvPr>
            <p:cNvSpPr/>
            <p:nvPr userDrawn="1"/>
          </p:nvSpPr>
          <p:spPr>
            <a:xfrm>
              <a:off x="0" y="6118341"/>
              <a:ext cx="7199313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 descr="Afbeelding met tekst, teken, bord, serviesgoed&#10;&#10;Automatisch gegenereerde beschrijving">
              <a:extLst>
                <a:ext uri="{FF2B5EF4-FFF2-40B4-BE49-F238E27FC236}">
                  <a16:creationId xmlns:a16="http://schemas.microsoft.com/office/drawing/2014/main" id="{6295910E-898C-9042-B124-1F1B2BCA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0856" y="6352341"/>
              <a:ext cx="2937600" cy="612000"/>
            </a:xfrm>
            <a:prstGeom prst="rect">
              <a:avLst/>
            </a:prstGeom>
          </p:spPr>
        </p:pic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221AE62C-0ABC-A54A-9EF3-322A00BA3367}"/>
              </a:ext>
            </a:extLst>
          </p:cNvPr>
          <p:cNvSpPr/>
          <p:nvPr/>
        </p:nvSpPr>
        <p:spPr>
          <a:xfrm>
            <a:off x="-2" y="4137369"/>
            <a:ext cx="7200000" cy="1980000"/>
          </a:xfrm>
          <a:prstGeom prst="rect">
            <a:avLst/>
          </a:prstGeom>
          <a:gradFill>
            <a:gsLst>
              <a:gs pos="0">
                <a:srgbClr val="BC9F60">
                  <a:alpha val="0"/>
                </a:srgbClr>
              </a:gs>
              <a:gs pos="100000">
                <a:srgbClr val="BC9F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32672E14-52CF-F741-B7B9-DBE9E045A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9656" y="-1662655"/>
            <a:ext cx="9000000" cy="8130906"/>
          </a:xfrm>
          <a:custGeom>
            <a:avLst/>
            <a:gdLst>
              <a:gd name="T0" fmla="*/ 23241 w 23242"/>
              <a:gd name="T1" fmla="*/ 20998 h 20999"/>
              <a:gd name="T2" fmla="*/ 17665 w 23242"/>
              <a:gd name="T3" fmla="*/ 20998 h 20999"/>
              <a:gd name="T4" fmla="*/ 17665 w 23242"/>
              <a:gd name="T5" fmla="*/ 20977 h 20999"/>
              <a:gd name="T6" fmla="*/ 15944 w 23242"/>
              <a:gd name="T7" fmla="*/ 16860 h 20999"/>
              <a:gd name="T8" fmla="*/ 7297 w 23242"/>
              <a:gd name="T9" fmla="*/ 16860 h 20999"/>
              <a:gd name="T10" fmla="*/ 5555 w 23242"/>
              <a:gd name="T11" fmla="*/ 20998 h 20999"/>
              <a:gd name="T12" fmla="*/ 0 w 23242"/>
              <a:gd name="T13" fmla="*/ 20998 h 20999"/>
              <a:gd name="T14" fmla="*/ 22 w 23242"/>
              <a:gd name="T15" fmla="*/ 20955 h 20999"/>
              <a:gd name="T16" fmla="*/ 9628 w 23242"/>
              <a:gd name="T17" fmla="*/ 0 h 20999"/>
              <a:gd name="T18" fmla="*/ 13635 w 23242"/>
              <a:gd name="T19" fmla="*/ 0 h 20999"/>
              <a:gd name="T20" fmla="*/ 13657 w 23242"/>
              <a:gd name="T21" fmla="*/ 0 h 20999"/>
              <a:gd name="T22" fmla="*/ 23241 w 23242"/>
              <a:gd name="T23" fmla="*/ 20998 h 20999"/>
              <a:gd name="T24" fmla="*/ 17709 w 23242"/>
              <a:gd name="T25" fmla="*/ 20933 h 20999"/>
              <a:gd name="T26" fmla="*/ 23154 w 23242"/>
              <a:gd name="T27" fmla="*/ 20933 h 20999"/>
              <a:gd name="T28" fmla="*/ 13614 w 23242"/>
              <a:gd name="T29" fmla="*/ 44 h 20999"/>
              <a:gd name="T30" fmla="*/ 9650 w 23242"/>
              <a:gd name="T31" fmla="*/ 44 h 20999"/>
              <a:gd name="T32" fmla="*/ 87 w 23242"/>
              <a:gd name="T33" fmla="*/ 20933 h 20999"/>
              <a:gd name="T34" fmla="*/ 5512 w 23242"/>
              <a:gd name="T35" fmla="*/ 20933 h 20999"/>
              <a:gd name="T36" fmla="*/ 7254 w 23242"/>
              <a:gd name="T37" fmla="*/ 16816 h 20999"/>
              <a:gd name="T38" fmla="*/ 15988 w 23242"/>
              <a:gd name="T39" fmla="*/ 16816 h 20999"/>
              <a:gd name="T40" fmla="*/ 15988 w 23242"/>
              <a:gd name="T41" fmla="*/ 16816 h 20999"/>
              <a:gd name="T42" fmla="*/ 17709 w 23242"/>
              <a:gd name="T43" fmla="*/ 20933 h 20999"/>
              <a:gd name="T44" fmla="*/ 14180 w 23242"/>
              <a:gd name="T45" fmla="*/ 12481 h 20999"/>
              <a:gd name="T46" fmla="*/ 9084 w 23242"/>
              <a:gd name="T47" fmla="*/ 12481 h 20999"/>
              <a:gd name="T48" fmla="*/ 11631 w 23242"/>
              <a:gd name="T49" fmla="*/ 6274 h 20999"/>
              <a:gd name="T50" fmla="*/ 14180 w 23242"/>
              <a:gd name="T51" fmla="*/ 12481 h 20999"/>
              <a:gd name="T52" fmla="*/ 9171 w 23242"/>
              <a:gd name="T53" fmla="*/ 12416 h 20999"/>
              <a:gd name="T54" fmla="*/ 14093 w 23242"/>
              <a:gd name="T55" fmla="*/ 12416 h 20999"/>
              <a:gd name="T56" fmla="*/ 11631 w 23242"/>
              <a:gd name="T57" fmla="*/ 6426 h 20999"/>
              <a:gd name="T58" fmla="*/ 9171 w 23242"/>
              <a:gd name="T59" fmla="*/ 12416 h 20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242" h="20999">
                <a:moveTo>
                  <a:pt x="23241" y="20998"/>
                </a:moveTo>
                <a:lnTo>
                  <a:pt x="17665" y="20998"/>
                </a:lnTo>
                <a:lnTo>
                  <a:pt x="17665" y="20977"/>
                </a:lnTo>
                <a:lnTo>
                  <a:pt x="15944" y="16860"/>
                </a:lnTo>
                <a:lnTo>
                  <a:pt x="7297" y="16860"/>
                </a:lnTo>
                <a:lnTo>
                  <a:pt x="5555" y="20998"/>
                </a:lnTo>
                <a:lnTo>
                  <a:pt x="0" y="20998"/>
                </a:lnTo>
                <a:lnTo>
                  <a:pt x="22" y="20955"/>
                </a:lnTo>
                <a:lnTo>
                  <a:pt x="9628" y="0"/>
                </a:lnTo>
                <a:lnTo>
                  <a:pt x="13635" y="0"/>
                </a:lnTo>
                <a:lnTo>
                  <a:pt x="13657" y="0"/>
                </a:lnTo>
                <a:lnTo>
                  <a:pt x="23241" y="20998"/>
                </a:lnTo>
                <a:close/>
                <a:moveTo>
                  <a:pt x="17709" y="20933"/>
                </a:moveTo>
                <a:lnTo>
                  <a:pt x="23154" y="20933"/>
                </a:lnTo>
                <a:lnTo>
                  <a:pt x="13614" y="44"/>
                </a:lnTo>
                <a:lnTo>
                  <a:pt x="9650" y="44"/>
                </a:lnTo>
                <a:lnTo>
                  <a:pt x="87" y="20933"/>
                </a:lnTo>
                <a:lnTo>
                  <a:pt x="5512" y="20933"/>
                </a:lnTo>
                <a:lnTo>
                  <a:pt x="7254" y="16816"/>
                </a:lnTo>
                <a:lnTo>
                  <a:pt x="15988" y="16816"/>
                </a:lnTo>
                <a:lnTo>
                  <a:pt x="15988" y="16816"/>
                </a:lnTo>
                <a:lnTo>
                  <a:pt x="17709" y="20933"/>
                </a:lnTo>
                <a:close/>
                <a:moveTo>
                  <a:pt x="14180" y="12481"/>
                </a:moveTo>
                <a:lnTo>
                  <a:pt x="9084" y="12481"/>
                </a:lnTo>
                <a:lnTo>
                  <a:pt x="11631" y="6274"/>
                </a:lnTo>
                <a:lnTo>
                  <a:pt x="14180" y="12481"/>
                </a:lnTo>
                <a:close/>
                <a:moveTo>
                  <a:pt x="9171" y="12416"/>
                </a:moveTo>
                <a:lnTo>
                  <a:pt x="14093" y="12416"/>
                </a:lnTo>
                <a:lnTo>
                  <a:pt x="11631" y="6426"/>
                </a:lnTo>
                <a:lnTo>
                  <a:pt x="9171" y="1241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6AA434A-8B64-B441-9EAA-EC4540FF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 willen winnen</a:t>
            </a:r>
          </a:p>
        </p:txBody>
      </p:sp>
    </p:spTree>
    <p:extLst>
      <p:ext uri="{BB962C8B-B14F-4D97-AF65-F5344CB8AC3E}">
        <p14:creationId xmlns:p14="http://schemas.microsoft.com/office/powerpoint/2010/main" val="4105245682"/>
      </p:ext>
    </p:extLst>
  </p:cSld>
  <p:clrMapOvr>
    <a:masterClrMapping/>
  </p:clrMapOvr>
</p:sld>
</file>

<file path=ppt/theme/theme1.xml><?xml version="1.0" encoding="utf-8"?>
<a:theme xmlns:a="http://schemas.openxmlformats.org/drawingml/2006/main" name="Adrenna Social template">
  <a:themeElements>
    <a:clrScheme name="Adrenna Social Template">
      <a:dk1>
        <a:srgbClr val="004F9F"/>
      </a:dk1>
      <a:lt1>
        <a:srgbClr val="FFFFFF"/>
      </a:lt1>
      <a:dk2>
        <a:srgbClr val="004F9F"/>
      </a:dk2>
      <a:lt2>
        <a:srgbClr val="FFFFFF"/>
      </a:lt2>
      <a:accent1>
        <a:srgbClr val="004F9F"/>
      </a:accent1>
      <a:accent2>
        <a:srgbClr val="BC9F60"/>
      </a:accent2>
      <a:accent3>
        <a:srgbClr val="004F9F"/>
      </a:accent3>
      <a:accent4>
        <a:srgbClr val="BC9F60"/>
      </a:accent4>
      <a:accent5>
        <a:srgbClr val="004F9F"/>
      </a:accent5>
      <a:accent6>
        <a:srgbClr val="BC9F60"/>
      </a:accent6>
      <a:hlink>
        <a:srgbClr val="004F9F"/>
      </a:hlink>
      <a:folHlink>
        <a:srgbClr val="BC9F60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6</Words>
  <Application>Microsoft Office PowerPoint</Application>
  <PresentationFormat>Aangepast</PresentationFormat>
  <Paragraphs>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☞AMSIPRO-BOLD</vt:lpstr>
      <vt:lpstr>☞AMSIPRO-LIGHT</vt:lpstr>
      <vt:lpstr>Arial</vt:lpstr>
      <vt:lpstr>Calibri</vt:lpstr>
      <vt:lpstr>Adrenna Social template</vt:lpstr>
      <vt:lpstr>PowerPoint-presentatie</vt:lpstr>
      <vt:lpstr>PowerPoint-presentatie</vt:lpstr>
      <vt:lpstr>Samen willen winnen</vt:lpstr>
      <vt:lpstr>Samen willen winnen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Office VoogdVormt</dc:creator>
  <cp:lastModifiedBy>Shäron Lier | adrenna</cp:lastModifiedBy>
  <cp:revision>24</cp:revision>
  <dcterms:created xsi:type="dcterms:W3CDTF">2021-12-10T12:01:27Z</dcterms:created>
  <dcterms:modified xsi:type="dcterms:W3CDTF">2022-04-13T14:10:10Z</dcterms:modified>
</cp:coreProperties>
</file>